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7215-9B3F-49FA-AAAC-38EF93817AB5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8D73-AFF2-44A5-91D8-10175819E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21442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делать, если вы стали свидетелем жестокого обращения с детьми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Любовь\Desktop\sad210nvkz.ru_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3643314"/>
            <a:ext cx="4375150" cy="2928958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929190" y="1571612"/>
            <a:ext cx="4071966" cy="504350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 стали свидетелем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жестокого обращения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 ребенком со стороны родителей и в случае, если семья вам незнакома и самостоятельно ребенку вы помочь не можете, остается только один выход – обратиться в правоохранительные органы. 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Кроме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того, действует единый общероссийский телефон доверия для детей, подростков и их родителей: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8–800–2000–122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71612"/>
            <a:ext cx="4572000" cy="20313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вы заметили на теле ребенка следы побоев, синяки и ссадины, он голоден, выглядит нездоровым, не по сезону одет, долго находится на улице без присмотра взрослых или попрошайничает – нельзя оставлять это без внимания. Рассказываем, что важно предпринять в таких случаях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Что делать, если вы стали свидетелем жестокого обращения с детьми?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Что делать, если вы стали свидетелем жестокого обращения с детьми? Если вы заметили на теле ребенка следы побоев, синяки и ссадины, он голоден, выглядит нездоровым, не по сезону одет, долго находится на улице без присмотра взрослых или попрошайничает – нельзя оставлять это без внимания. Рассказываем, что важно предпринять в таких случаях </dc:title>
  <dc:creator>Любовь</dc:creator>
  <cp:lastModifiedBy>Любовь</cp:lastModifiedBy>
  <cp:revision>2</cp:revision>
  <dcterms:created xsi:type="dcterms:W3CDTF">2021-05-13T12:43:02Z</dcterms:created>
  <dcterms:modified xsi:type="dcterms:W3CDTF">2021-05-14T05:08:26Z</dcterms:modified>
</cp:coreProperties>
</file>